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1" r:id="rId5"/>
    <p:sldId id="262" r:id="rId6"/>
    <p:sldId id="266" r:id="rId7"/>
    <p:sldId id="267" r:id="rId8"/>
    <p:sldId id="268" r:id="rId9"/>
    <p:sldId id="270" r:id="rId10"/>
    <p:sldId id="263" r:id="rId11"/>
    <p:sldId id="264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F7D2E-ABEE-4735-AA8C-49E9193EE089}" type="datetimeFigureOut">
              <a:rPr lang="en-GB" smtClean="0"/>
              <a:t>28/05/2014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FDFF63-F28A-4889-B6E0-2658F6EB59E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FDFF63-F28A-4889-B6E0-2658F6EB59E2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28/5/2014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/>
          <a:lstStyle/>
          <a:p>
            <a:r>
              <a:rPr lang="el-GR" dirty="0" smtClean="0">
                <a:latin typeface="Comic Sans MS" pitchFamily="66" charset="0"/>
              </a:rPr>
              <a:t>Στάδια σχεδιασμού Φλαμίνγκο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088232"/>
          </a:xfrm>
        </p:spPr>
        <p:txBody>
          <a:bodyPr/>
          <a:lstStyle/>
          <a:p>
            <a:r>
              <a:rPr lang="el-GR" dirty="0" smtClean="0">
                <a:solidFill>
                  <a:schemeClr val="tx1"/>
                </a:solidFill>
                <a:latin typeface="Comic Sans MS" pitchFamily="66" charset="0"/>
              </a:rPr>
              <a:t>Ακολούθησε τα στάδια βήμα-βήμα για να σχεδιάσεις το δικό σου φλαμίνγκο!</a:t>
            </a:r>
            <a:endParaRPr lang="en-GB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68144" y="6093296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latin typeface="Comic Sans MS" pitchFamily="66" charset="0"/>
              </a:rPr>
              <a:t>Επιμέλεια: Νίκη Ζήση</a:t>
            </a:r>
            <a:endParaRPr lang="en-GB" sz="20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Φλαμίνγκο με Μοτίβο</a:t>
            </a:r>
            <a:endParaRPr lang="en-GB" dirty="0"/>
          </a:p>
        </p:txBody>
      </p:sp>
      <p:pic>
        <p:nvPicPr>
          <p:cNvPr id="10242" name="Picture 2" descr="C:\Users\User\Desktop\Flamingo motib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3960440" cy="5112568"/>
          </a:xfrm>
          <a:prstGeom prst="rect">
            <a:avLst/>
          </a:prstGeom>
          <a:noFill/>
        </p:spPr>
      </p:pic>
      <p:pic>
        <p:nvPicPr>
          <p:cNvPr id="10243" name="Picture 3" descr="C:\Users\User\Desktop\trib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412776"/>
            <a:ext cx="3960440" cy="5112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el-GR" dirty="0" smtClean="0"/>
              <a:t>Φλαμίνγκο με τ</a:t>
            </a:r>
            <a:r>
              <a:rPr lang="el-GR" dirty="0" smtClean="0"/>
              <a:t>όνους</a:t>
            </a:r>
            <a:endParaRPr lang="en-GB" dirty="0"/>
          </a:p>
        </p:txBody>
      </p:sp>
      <p:pic>
        <p:nvPicPr>
          <p:cNvPr id="11266" name="Picture 2" descr="C:\Users\User\Desktop\flamingo draw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7920880" cy="5105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1</a:t>
            </a:r>
            <a:r>
              <a:rPr lang="el-GR" baseline="30000" dirty="0" smtClean="0"/>
              <a:t>ος</a:t>
            </a:r>
            <a:r>
              <a:rPr lang="el-GR" dirty="0" smtClean="0"/>
              <a:t> τρόπος</a:t>
            </a:r>
            <a:endParaRPr lang="en-GB" dirty="0"/>
          </a:p>
        </p:txBody>
      </p:sp>
      <p:pic>
        <p:nvPicPr>
          <p:cNvPr id="1026" name="Picture 2" descr="C:\Users\User\Desktop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816424" cy="4536504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pic>
        <p:nvPicPr>
          <p:cNvPr id="1027" name="Picture 3" descr="C:\Users\User\Desktop\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1628800"/>
            <a:ext cx="3528392" cy="4464496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C:\Users\User\Desktop\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24744"/>
            <a:ext cx="3600400" cy="5184576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pic>
        <p:nvPicPr>
          <p:cNvPr id="3075" name="Picture 3" descr="C:\Users\User\Desktop\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124744"/>
            <a:ext cx="3577580" cy="5112568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5122" name="Picture 2" descr="C:\Users\User\Desktop\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1124744"/>
            <a:ext cx="3672408" cy="5184577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pic>
        <p:nvPicPr>
          <p:cNvPr id="5123" name="Picture 3" descr="C:\Users\User\Desktop\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24744"/>
            <a:ext cx="3649588" cy="5184576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146" name="Picture 2" descr="C:\Users\User\Desktop\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124744"/>
            <a:ext cx="3672408" cy="5112568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  <p:pic>
        <p:nvPicPr>
          <p:cNvPr id="6147" name="Picture 3" descr="C:\Users\User\Desktop\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124744"/>
            <a:ext cx="3703960" cy="5112568"/>
          </a:xfrm>
          <a:prstGeom prst="rect">
            <a:avLst/>
          </a:prstGeom>
          <a:noFill/>
          <a:ln cmpd="sng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2</a:t>
            </a:r>
            <a:r>
              <a:rPr lang="el-GR" baseline="30000" dirty="0" smtClean="0"/>
              <a:t>ος</a:t>
            </a:r>
            <a:r>
              <a:rPr lang="el-GR" dirty="0" smtClean="0"/>
              <a:t> τρόπος</a:t>
            </a:r>
            <a:endParaRPr lang="en-GB" dirty="0"/>
          </a:p>
        </p:txBody>
      </p:sp>
      <p:pic>
        <p:nvPicPr>
          <p:cNvPr id="13314" name="Picture 2" descr="C:\Users\User\Desktop\cartoon-flamingo-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84784"/>
            <a:ext cx="2664296" cy="4896544"/>
          </a:xfrm>
          <a:prstGeom prst="rect">
            <a:avLst/>
          </a:prstGeom>
          <a:noFill/>
        </p:spPr>
      </p:pic>
      <p:pic>
        <p:nvPicPr>
          <p:cNvPr id="13315" name="Picture 3" descr="C:\Users\User\Desktop\cartoon-flamingo-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1484784"/>
            <a:ext cx="2452414" cy="4896544"/>
          </a:xfrm>
          <a:prstGeom prst="rect">
            <a:avLst/>
          </a:prstGeom>
          <a:noFill/>
        </p:spPr>
      </p:pic>
      <p:pic>
        <p:nvPicPr>
          <p:cNvPr id="13316" name="Picture 4" descr="C:\Users\User\Desktop\cartoon-flamingo-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484784"/>
            <a:ext cx="2595984" cy="49007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338" name="Picture 2" descr="C:\Users\User\Desktop\cartoon-flamingo-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24744"/>
            <a:ext cx="4032448" cy="5328592"/>
          </a:xfrm>
          <a:prstGeom prst="rect">
            <a:avLst/>
          </a:prstGeom>
          <a:noFill/>
        </p:spPr>
      </p:pic>
      <p:pic>
        <p:nvPicPr>
          <p:cNvPr id="14339" name="Picture 3" descr="C:\Users\User\Desktop\cartoon-flamingo-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24744"/>
            <a:ext cx="3888432" cy="53555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2" name="Picture 2" descr="C:\Users\User\Desktop\7.cartoon-flamin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124744"/>
            <a:ext cx="3960440" cy="5396607"/>
          </a:xfrm>
          <a:prstGeom prst="rect">
            <a:avLst/>
          </a:prstGeom>
          <a:noFill/>
        </p:spPr>
      </p:pic>
      <p:pic>
        <p:nvPicPr>
          <p:cNvPr id="15363" name="Picture 3" descr="C:\Users\User\Desktop\6.cartoon-flamingo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124744"/>
            <a:ext cx="3960440" cy="53782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1" name="Picture 3" descr="C:\Users\User\Desktop\Εκπαίδευση για το Περιβάλλον και την Α.Α\Νέες Τεχνολογίες στην ΕΠΑΑ_ 511\Αλυκή της Λάρνακας\Drastriothtes\Στάδια σχεδιασμού Φλαμίνγκο\Φώτος\how-to-draw-a-flamingo-step-by-ste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8424936" cy="6350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</Words>
  <Application>Microsoft Office PowerPoint</Application>
  <PresentationFormat>On-screen Show (4:3)</PresentationFormat>
  <Paragraphs>8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Θέμα του Office</vt:lpstr>
      <vt:lpstr>Στάδια σχεδιασμού Φλαμίνγκο</vt:lpstr>
      <vt:lpstr>1ος τρόπος</vt:lpstr>
      <vt:lpstr>Slide 3</vt:lpstr>
      <vt:lpstr>Slide 4</vt:lpstr>
      <vt:lpstr>Slide 5</vt:lpstr>
      <vt:lpstr>2ος τρόπος</vt:lpstr>
      <vt:lpstr>Slide 7</vt:lpstr>
      <vt:lpstr>Slide 8</vt:lpstr>
      <vt:lpstr>Slide 9</vt:lpstr>
      <vt:lpstr>Φλαμίνγκο με Μοτίβο</vt:lpstr>
      <vt:lpstr>Φλαμίνγκο με τόνους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Στάδια σχεδιασμού Φλαμίνγκο</dc:title>
  <dc:creator>User</dc:creator>
  <cp:lastModifiedBy>User</cp:lastModifiedBy>
  <cp:revision>8</cp:revision>
  <dcterms:created xsi:type="dcterms:W3CDTF">2014-05-05T17:46:21Z</dcterms:created>
  <dcterms:modified xsi:type="dcterms:W3CDTF">2014-05-28T13:52:12Z</dcterms:modified>
</cp:coreProperties>
</file>