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46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26BCB-D2F0-4EE3-8502-E537056C40B9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3D56F-A829-4671-8534-AE6F6269639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3D56F-A829-4671-8534-AE6F62696395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20/5/2014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1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7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8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8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Picture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1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4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4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5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5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User\Desktop\Εκπαίδευση για το Περιβάλλον και την Α.Α\Νέες Τεχνολογίες στην ΕΠΑΑ_ 511\Αλυκή της Λάρνακας\Drastriothtes\Η λίμνη (εικόνες παραμύθι βίντεο)\Εικόνες Β\Εικόνα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On-screen Show (4:3)</PresentationFormat>
  <Paragraphs>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</cp:revision>
  <dcterms:created xsi:type="dcterms:W3CDTF">2014-05-10T11:17:23Z</dcterms:created>
  <dcterms:modified xsi:type="dcterms:W3CDTF">2014-05-20T18:58:23Z</dcterms:modified>
</cp:coreProperties>
</file>